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4" r:id="rId18"/>
    <p:sldId id="275" r:id="rId19"/>
    <p:sldId id="277" r:id="rId20"/>
    <p:sldId id="278" r:id="rId21"/>
    <p:sldId id="279" r:id="rId22"/>
    <p:sldId id="280" r:id="rId23"/>
    <p:sldId id="281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72F60-627C-4DCC-B412-7805929A8180}" type="datetimeFigureOut">
              <a:rPr lang="en-US" smtClean="0"/>
              <a:pPr/>
              <a:t>2/7/2011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BF012-3E15-4AFE-B7C3-2A65E63081B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72F60-627C-4DCC-B412-7805929A8180}" type="datetimeFigureOut">
              <a:rPr lang="en-US" smtClean="0"/>
              <a:pPr/>
              <a:t>2/7/2011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BF012-3E15-4AFE-B7C3-2A65E63081B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72F60-627C-4DCC-B412-7805929A8180}" type="datetimeFigureOut">
              <a:rPr lang="en-US" smtClean="0"/>
              <a:pPr/>
              <a:t>2/7/2011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BF012-3E15-4AFE-B7C3-2A65E63081B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72F60-627C-4DCC-B412-7805929A8180}" type="datetimeFigureOut">
              <a:rPr lang="en-US" smtClean="0"/>
              <a:pPr/>
              <a:t>2/7/2011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BF012-3E15-4AFE-B7C3-2A65E63081B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72F60-627C-4DCC-B412-7805929A8180}" type="datetimeFigureOut">
              <a:rPr lang="en-US" smtClean="0"/>
              <a:pPr/>
              <a:t>2/7/2011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BF012-3E15-4AFE-B7C3-2A65E63081B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72F60-627C-4DCC-B412-7805929A8180}" type="datetimeFigureOut">
              <a:rPr lang="en-US" smtClean="0"/>
              <a:pPr/>
              <a:t>2/7/2011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BF012-3E15-4AFE-B7C3-2A65E63081B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72F60-627C-4DCC-B412-7805929A8180}" type="datetimeFigureOut">
              <a:rPr lang="en-US" smtClean="0"/>
              <a:pPr/>
              <a:t>2/7/2011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BF012-3E15-4AFE-B7C3-2A65E63081B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72F60-627C-4DCC-B412-7805929A8180}" type="datetimeFigureOut">
              <a:rPr lang="en-US" smtClean="0"/>
              <a:pPr/>
              <a:t>2/7/2011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BF012-3E15-4AFE-B7C3-2A65E63081B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72F60-627C-4DCC-B412-7805929A8180}" type="datetimeFigureOut">
              <a:rPr lang="en-US" smtClean="0"/>
              <a:pPr/>
              <a:t>2/7/2011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BF012-3E15-4AFE-B7C3-2A65E63081B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72F60-627C-4DCC-B412-7805929A8180}" type="datetimeFigureOut">
              <a:rPr lang="en-US" smtClean="0"/>
              <a:pPr/>
              <a:t>2/7/2011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BF012-3E15-4AFE-B7C3-2A65E63081B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72F60-627C-4DCC-B412-7805929A8180}" type="datetimeFigureOut">
              <a:rPr lang="en-US" smtClean="0"/>
              <a:pPr/>
              <a:t>2/7/2011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BF012-3E15-4AFE-B7C3-2A65E63081B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72F60-627C-4DCC-B412-7805929A8180}" type="datetimeFigureOut">
              <a:rPr lang="en-US" smtClean="0"/>
              <a:pPr/>
              <a:t>2/7/2011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BF012-3E15-4AFE-B7C3-2A65E63081B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685800" y="304800"/>
            <a:ext cx="7772400" cy="1511300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en-US" sz="7800" dirty="0" smtClean="0">
                <a:latin typeface="Garamond" pitchFamily="18" charset="0"/>
                <a:cs typeface="Microsoft Sans Serif" pitchFamily="34" charset="0"/>
              </a:rPr>
              <a:t>Gettysburg Address</a:t>
            </a:r>
          </a:p>
          <a:p>
            <a:pPr algn="ctr"/>
            <a:r>
              <a:rPr lang="en-US" sz="3100" dirty="0" smtClean="0">
                <a:latin typeface="Garamond" pitchFamily="18" charset="0"/>
                <a:cs typeface="Microsoft Sans Serif" pitchFamily="34" charset="0"/>
              </a:rPr>
              <a:t>Christina Anderson </a:t>
            </a:r>
          </a:p>
          <a:p>
            <a:pPr algn="ctr"/>
            <a:r>
              <a:rPr lang="en-US" sz="3100" dirty="0" smtClean="0">
                <a:latin typeface="Garamond" pitchFamily="18" charset="0"/>
                <a:cs typeface="Microsoft Sans Serif" pitchFamily="34" charset="0"/>
              </a:rPr>
              <a:t>EDTC 620</a:t>
            </a:r>
            <a:endParaRPr lang="en-US" sz="3100" dirty="0">
              <a:latin typeface="Garamond" pitchFamily="18" charset="0"/>
              <a:cs typeface="Microsoft Sans Serif" pitchFamily="34" charset="0"/>
            </a:endParaRPr>
          </a:p>
        </p:txBody>
      </p:sp>
      <p:pic>
        <p:nvPicPr>
          <p:cNvPr id="8" name="Picture 7" descr="Civil War Tit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1752601"/>
            <a:ext cx="6735790" cy="43011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76400" y="6211669"/>
            <a:ext cx="647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Image Source: http://www.archives.gov/research/military/civil-war/photos/images/civil-war-002.jpg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ransition advTm="4727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  <a:latin typeface="Garamond" pitchFamily="18" charset="0"/>
              </a:rPr>
              <a:t>as a final resting-place </a:t>
            </a:r>
            <a:endParaRPr lang="en-US" sz="3200" dirty="0">
              <a:solidFill>
                <a:schemeClr val="bg1">
                  <a:lumMod val="65000"/>
                </a:schemeClr>
              </a:solidFill>
              <a:latin typeface="Garamond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6400" y="5943600"/>
            <a:ext cx="63748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  <a:latin typeface="Garamond" pitchFamily="18" charset="0"/>
              </a:rPr>
              <a:t>for those who here gave their lives </a:t>
            </a: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  <a:latin typeface="Garamond" pitchFamily="18" charset="0"/>
              </a:rPr>
              <a:t>that</a:t>
            </a:r>
            <a:endParaRPr lang="en-US" sz="3200" dirty="0">
              <a:solidFill>
                <a:schemeClr val="bg1">
                  <a:lumMod val="65000"/>
                </a:schemeClr>
              </a:solidFill>
              <a:latin typeface="Garamond" pitchFamily="18" charset="0"/>
            </a:endParaRPr>
          </a:p>
        </p:txBody>
      </p:sp>
      <p:pic>
        <p:nvPicPr>
          <p:cNvPr id="7" name="Picture 6" descr="de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762000"/>
            <a:ext cx="7924800" cy="5257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14400" y="5638800"/>
            <a:ext cx="74964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Image source: http://www.archives.gov/research/military/civil-war/photos/images/civil-war-099.jpg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7301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1600200" cy="6126162"/>
          </a:xfrm>
        </p:spPr>
        <p:txBody>
          <a:bodyPr vert="horz">
            <a:norm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Garamond" pitchFamily="18" charset="0"/>
              </a:rPr>
              <a:t>that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Garamond" pitchFamily="18" charset="0"/>
              </a:rPr>
              <a:t>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Garamond" pitchFamily="18" charset="0"/>
              </a:rPr>
              <a:t>nation might live.</a:t>
            </a:r>
            <a:endParaRPr lang="en-US" dirty="0">
              <a:solidFill>
                <a:schemeClr val="bg1">
                  <a:lumMod val="65000"/>
                </a:schemeClr>
              </a:solidFill>
              <a:latin typeface="Garamond" pitchFamily="18" charset="0"/>
            </a:endParaRPr>
          </a:p>
        </p:txBody>
      </p:sp>
      <p:pic>
        <p:nvPicPr>
          <p:cNvPr id="4" name="Picture 3" descr="nation might liv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0" y="0"/>
            <a:ext cx="71628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5001" y="0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Image Source: http://www.archives.gov/research/military/civil-war/photos/images/civil-war-120.jpg</a:t>
            </a:r>
            <a:endParaRPr lang="en-US" sz="1400" dirty="0"/>
          </a:p>
        </p:txBody>
      </p:sp>
    </p:spTree>
  </p:cSld>
  <p:clrMapOvr>
    <a:masterClrMapping/>
  </p:clrMapOvr>
  <p:transition advTm="4992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81000" y="1295400"/>
            <a:ext cx="8382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  <a:latin typeface="Garamond" pitchFamily="18" charset="0"/>
              </a:rPr>
              <a:t>It is altogether fitting and proper </a:t>
            </a:r>
          </a:p>
          <a:p>
            <a:pPr algn="ctr"/>
            <a:endParaRPr lang="en-US" sz="3200" dirty="0" smtClean="0">
              <a:solidFill>
                <a:schemeClr val="bg1">
                  <a:lumMod val="65000"/>
                </a:schemeClr>
              </a:solidFill>
              <a:latin typeface="Garamond" pitchFamily="18" charset="0"/>
            </a:endParaRPr>
          </a:p>
          <a:p>
            <a:pPr algn="ctr"/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  <a:latin typeface="Garamond" pitchFamily="18" charset="0"/>
              </a:rPr>
              <a:t>that we should do this. </a:t>
            </a:r>
          </a:p>
          <a:p>
            <a:pPr algn="ctr"/>
            <a:endParaRPr lang="en-US" sz="3200" dirty="0" smtClean="0">
              <a:solidFill>
                <a:schemeClr val="bg1">
                  <a:lumMod val="65000"/>
                </a:schemeClr>
              </a:solidFill>
              <a:latin typeface="Garamond" pitchFamily="18" charset="0"/>
            </a:endParaRPr>
          </a:p>
          <a:p>
            <a:pPr algn="ctr"/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  <a:latin typeface="Garamond" pitchFamily="18" charset="0"/>
              </a:rPr>
              <a:t>But in a larger sense,</a:t>
            </a:r>
          </a:p>
          <a:p>
            <a:pPr algn="ctr"/>
            <a:endParaRPr lang="en-US" sz="3200" dirty="0">
              <a:solidFill>
                <a:schemeClr val="bg1">
                  <a:lumMod val="65000"/>
                </a:schemeClr>
              </a:solidFill>
              <a:latin typeface="Garamond" pitchFamily="18" charset="0"/>
            </a:endParaRPr>
          </a:p>
          <a:p>
            <a:pPr algn="ctr"/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  <a:latin typeface="Garamond" pitchFamily="18" charset="0"/>
              </a:rPr>
              <a:t>we  cannot dedicate,</a:t>
            </a:r>
          </a:p>
          <a:p>
            <a:pPr algn="ctr"/>
            <a:endParaRPr lang="en-US" sz="3200" dirty="0" smtClean="0">
              <a:solidFill>
                <a:schemeClr val="bg1">
                  <a:lumMod val="65000"/>
                </a:schemeClr>
              </a:solidFill>
              <a:latin typeface="Garamond" pitchFamily="18" charset="0"/>
            </a:endParaRPr>
          </a:p>
          <a:p>
            <a:pPr algn="ctr"/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  <a:latin typeface="Garamond" pitchFamily="18" charset="0"/>
              </a:rPr>
              <a:t>we cannot consecrate,</a:t>
            </a:r>
            <a:endParaRPr lang="en-US" sz="3200" dirty="0"/>
          </a:p>
        </p:txBody>
      </p:sp>
    </p:spTree>
  </p:cSld>
  <p:clrMapOvr>
    <a:masterClrMapping/>
  </p:clrMapOvr>
  <p:transition advTm="7582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6273225"/>
            <a:ext cx="49882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  <a:latin typeface="Garamond" pitchFamily="18" charset="0"/>
              </a:rPr>
              <a:t>we cannot hallow this ground.</a:t>
            </a:r>
            <a:endParaRPr lang="en-US" sz="3200" dirty="0">
              <a:solidFill>
                <a:schemeClr val="bg1">
                  <a:lumMod val="65000"/>
                </a:schemeClr>
              </a:solidFill>
              <a:latin typeface="Garamond" pitchFamily="18" charset="0"/>
            </a:endParaRPr>
          </a:p>
        </p:txBody>
      </p:sp>
      <p:pic>
        <p:nvPicPr>
          <p:cNvPr id="3" name="Picture 2" descr="hallow ground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324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3400" y="0"/>
            <a:ext cx="74964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Image source: http://www.archives.gov/research/military/civil-war/photos/images/civil-war-098.jpg</a:t>
            </a:r>
            <a:endParaRPr lang="en-US" sz="1400" dirty="0"/>
          </a:p>
        </p:txBody>
      </p:sp>
    </p:spTree>
  </p:cSld>
  <p:clrMapOvr>
    <a:masterClrMapping/>
  </p:clrMapOvr>
  <p:transition advTm="5397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  <a:latin typeface="Garamond" pitchFamily="18" charset="0"/>
              </a:rPr>
              <a:t>The brave men, living and dead who struggled here have consecrated it far above our poor power to add or detract.</a:t>
            </a:r>
            <a:endParaRPr lang="en-US" sz="3200" dirty="0">
              <a:solidFill>
                <a:schemeClr val="bg1">
                  <a:lumMod val="65000"/>
                </a:schemeClr>
              </a:solidFill>
              <a:latin typeface="Garamond" pitchFamily="18" charset="0"/>
            </a:endParaRPr>
          </a:p>
        </p:txBody>
      </p:sp>
      <p:pic>
        <p:nvPicPr>
          <p:cNvPr id="4" name="Content Placeholder 3" descr="wounde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568818"/>
            <a:ext cx="6019800" cy="4862146"/>
          </a:xfrm>
        </p:spPr>
      </p:pic>
      <p:sp>
        <p:nvSpPr>
          <p:cNvPr id="5" name="TextBox 4"/>
          <p:cNvSpPr txBox="1"/>
          <p:nvPr/>
        </p:nvSpPr>
        <p:spPr>
          <a:xfrm>
            <a:off x="762000" y="6400800"/>
            <a:ext cx="75076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Image Source: http://www.archives.gov/research/military/civil-war/photos/images/civil-war-035.jpg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8923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dead 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838200"/>
            <a:ext cx="5348106" cy="5172621"/>
          </a:xfrm>
        </p:spPr>
      </p:pic>
      <p:sp>
        <p:nvSpPr>
          <p:cNvPr id="6" name="TextBox 5"/>
          <p:cNvSpPr txBox="1"/>
          <p:nvPr/>
        </p:nvSpPr>
        <p:spPr>
          <a:xfrm>
            <a:off x="5562600" y="2057400"/>
            <a:ext cx="3200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  <a:latin typeface="Garamond" pitchFamily="18" charset="0"/>
              </a:rPr>
              <a:t>The world will little note nor long remember what we say here,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152400" y="6019800"/>
            <a:ext cx="541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Image Source: http://www.loc.gov/pictures/resource/cwpb.00878/?co=cwp 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ransition advTm="6615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Garamond" pitchFamily="18" charset="0"/>
              </a:rPr>
              <a:t>but it can never forget what they did here.</a:t>
            </a:r>
            <a:endParaRPr lang="en-US" dirty="0">
              <a:solidFill>
                <a:schemeClr val="bg1">
                  <a:lumMod val="65000"/>
                </a:schemeClr>
              </a:solidFill>
              <a:latin typeface="Garamond" pitchFamily="18" charset="0"/>
            </a:endParaRPr>
          </a:p>
        </p:txBody>
      </p:sp>
    </p:spTree>
  </p:cSld>
  <p:clrMapOvr>
    <a:masterClrMapping/>
  </p:clrMapOvr>
  <p:transition advTm="4305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  <a:latin typeface="Garamond" pitchFamily="18" charset="0"/>
              </a:rPr>
              <a:t>It is for us, the living,</a:t>
            </a:r>
            <a:r>
              <a:rPr lang="en-US" sz="3200" dirty="0">
                <a:solidFill>
                  <a:schemeClr val="bg1">
                    <a:lumMod val="65000"/>
                  </a:schemeClr>
                </a:solidFill>
                <a:latin typeface="Garamond" pitchFamily="18" charset="0"/>
              </a:rPr>
              <a:t> rather to be dedicated here </a:t>
            </a:r>
          </a:p>
        </p:txBody>
      </p:sp>
      <p:pic>
        <p:nvPicPr>
          <p:cNvPr id="5" name="Picture 4" descr="portrai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524000"/>
            <a:ext cx="3770948" cy="42790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" y="5867400"/>
            <a:ext cx="4191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Image Source: http://www.loc.gov/pictures/resource/ppmsca.27018/?co=lilj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7" name="Picture 6" descr="portrait 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1524000"/>
            <a:ext cx="3733800" cy="430564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95800" y="5943600"/>
            <a:ext cx="3657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</a:rPr>
              <a:t>Image Source: http://www.loc.gov/pictures/resource/ppmsca.27353/?co=lilj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Tm="6475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638800"/>
            <a:ext cx="8915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  <a:latin typeface="Garamond" pitchFamily="18" charset="0"/>
              </a:rPr>
              <a:t>to the unfinished work which they fought here have thus far so nobly advanced.</a:t>
            </a:r>
            <a:endParaRPr lang="en-US" sz="3200" dirty="0">
              <a:solidFill>
                <a:schemeClr val="bg1">
                  <a:lumMod val="65000"/>
                </a:schemeClr>
              </a:solidFill>
              <a:latin typeface="Garamond" pitchFamily="18" charset="0"/>
            </a:endParaRPr>
          </a:p>
        </p:txBody>
      </p:sp>
      <p:pic>
        <p:nvPicPr>
          <p:cNvPr id="3" name="Picture 2" descr="portrait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0"/>
            <a:ext cx="4738092" cy="55844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0800000" flipV="1">
            <a:off x="6629400" y="1346656"/>
            <a:ext cx="2514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</a:rPr>
              <a:t>Image Source: http://www.loc.gov/pictures/resource/ppss.00284/?co=lilj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Tm="6614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chemeClr val="bg1">
                    <a:lumMod val="65000"/>
                  </a:schemeClr>
                </a:solidFill>
                <a:latin typeface="Garamond" pitchFamily="18" charset="0"/>
              </a:rPr>
              <a:t>It is rather for us to be here dedicated to the great task remaining before us– from these honored dead</a:t>
            </a:r>
            <a:endParaRPr lang="en-US" sz="3600" dirty="0">
              <a:solidFill>
                <a:schemeClr val="bg1">
                  <a:lumMod val="65000"/>
                </a:schemeClr>
              </a:solidFill>
              <a:latin typeface="Garamond" pitchFamily="18" charset="0"/>
            </a:endParaRPr>
          </a:p>
        </p:txBody>
      </p:sp>
      <p:pic>
        <p:nvPicPr>
          <p:cNvPr id="4" name="Content Placeholder 3" descr="grav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1676400"/>
            <a:ext cx="7802880" cy="4267200"/>
          </a:xfrm>
        </p:spPr>
      </p:pic>
      <p:sp>
        <p:nvSpPr>
          <p:cNvPr id="5" name="TextBox 4"/>
          <p:cNvSpPr txBox="1"/>
          <p:nvPr/>
        </p:nvSpPr>
        <p:spPr>
          <a:xfrm>
            <a:off x="381000" y="6324600"/>
            <a:ext cx="807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Image Source: http://farm4.static.flickr.com/3608/3360755074_376f8cee87_z.jpg?zz=1 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ransition advTm="8252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  <a:latin typeface="Garamond" pitchFamily="18" charset="0"/>
              </a:rPr>
              <a:t>Four score and seven years ago</a:t>
            </a:r>
            <a:endParaRPr lang="en-US" sz="3200" dirty="0">
              <a:solidFill>
                <a:schemeClr val="bg1">
                  <a:lumMod val="65000"/>
                </a:schemeClr>
              </a:solidFill>
              <a:latin typeface="Garamond" pitchFamily="18" charset="0"/>
            </a:endParaRPr>
          </a:p>
        </p:txBody>
      </p:sp>
      <p:pic>
        <p:nvPicPr>
          <p:cNvPr id="5" name="Picture 4" descr="lincol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914400"/>
            <a:ext cx="8092854" cy="541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838200" y="6273225"/>
            <a:ext cx="723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  <a:t>Image source: http://www.archives.gov/research/military/civil-war/photos/images/civil-war-021.jpg </a:t>
            </a:r>
            <a:endParaRPr lang="en-US" sz="16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 advTm="4071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chemeClr val="bg1">
                    <a:lumMod val="65000"/>
                  </a:schemeClr>
                </a:solidFill>
                <a:latin typeface="Garamond" pitchFamily="18" charset="0"/>
              </a:rPr>
              <a:t>we take increased devotion to that cause for which they gave the last full measure of devotion--</a:t>
            </a:r>
            <a:endParaRPr lang="en-US" sz="3600" dirty="0">
              <a:solidFill>
                <a:schemeClr val="bg1">
                  <a:lumMod val="65000"/>
                </a:schemeClr>
              </a:solidFill>
              <a:latin typeface="Garamond" pitchFamily="18" charset="0"/>
            </a:endParaRPr>
          </a:p>
        </p:txBody>
      </p:sp>
      <p:pic>
        <p:nvPicPr>
          <p:cNvPr id="4" name="Picture 3" descr="dead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1371600"/>
            <a:ext cx="5518656" cy="49905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52600" y="6400800"/>
            <a:ext cx="56476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Image Source: http://www.shorpy.com/files/images/00836u_0.preview.jpg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 advTm="6381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chemeClr val="bg1">
                    <a:lumMod val="65000"/>
                  </a:schemeClr>
                </a:solidFill>
                <a:latin typeface="Garamond" pitchFamily="18" charset="0"/>
              </a:rPr>
              <a:t>that we here highly resolve that these dead shall not have died in vain,</a:t>
            </a:r>
            <a:endParaRPr lang="en-US" sz="3600" dirty="0">
              <a:solidFill>
                <a:schemeClr val="bg1">
                  <a:lumMod val="65000"/>
                </a:schemeClr>
              </a:solidFill>
              <a:latin typeface="Garamond" pitchFamily="18" charset="0"/>
            </a:endParaRPr>
          </a:p>
        </p:txBody>
      </p:sp>
      <p:pic>
        <p:nvPicPr>
          <p:cNvPr id="4" name="Content Placeholder 3" descr="dead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28800" y="1371600"/>
            <a:ext cx="5562600" cy="5225110"/>
          </a:xfrm>
        </p:spPr>
      </p:pic>
      <p:sp>
        <p:nvSpPr>
          <p:cNvPr id="5" name="TextBox 4"/>
          <p:cNvSpPr txBox="1"/>
          <p:nvPr/>
        </p:nvSpPr>
        <p:spPr>
          <a:xfrm>
            <a:off x="2209800" y="5867400"/>
            <a:ext cx="48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Image Source: http://www.loc.gov/pictures/resource/cwpb.00861/?co=cwp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7332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chemeClr val="bg1">
                    <a:lumMod val="65000"/>
                  </a:schemeClr>
                </a:solidFill>
                <a:latin typeface="Garamond" pitchFamily="18" charset="0"/>
              </a:rPr>
              <a:t>that this nation under God shall have a new birth of freedom, </a:t>
            </a:r>
            <a:endParaRPr lang="en-US" sz="3600" dirty="0">
              <a:solidFill>
                <a:schemeClr val="bg1">
                  <a:lumMod val="65000"/>
                </a:schemeClr>
              </a:solidFill>
              <a:latin typeface="Garamond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5562600"/>
            <a:ext cx="868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  <a:latin typeface="Garamond" pitchFamily="18" charset="0"/>
              </a:rPr>
              <a:t>and that government of the people, by the people, for the people shall not perish from the earth.</a:t>
            </a:r>
            <a:endParaRPr lang="en-US" sz="3200" dirty="0">
              <a:solidFill>
                <a:schemeClr val="bg1">
                  <a:lumMod val="65000"/>
                </a:schemeClr>
              </a:solidFill>
              <a:latin typeface="Garamond" pitchFamily="18" charset="0"/>
            </a:endParaRPr>
          </a:p>
        </p:txBody>
      </p:sp>
      <p:pic>
        <p:nvPicPr>
          <p:cNvPr id="5" name="Picture 4" descr="lincoln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43200" y="1295400"/>
            <a:ext cx="3347484" cy="431825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72200" y="2438400"/>
            <a:ext cx="29717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Image Source:</a:t>
            </a:r>
          </a:p>
          <a:p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http://www.catsafterme.com/wp-content/uploads/2009/06/al29.jpg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ransition advTm="9547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6552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  <a:latin typeface="Garamond" pitchFamily="18" charset="0"/>
              </a:rPr>
              <a:t>Our fathers brought forth on this continent a new nation,</a:t>
            </a:r>
            <a:endParaRPr lang="en-US" sz="3200" dirty="0">
              <a:solidFill>
                <a:schemeClr val="bg1">
                  <a:lumMod val="65000"/>
                </a:schemeClr>
              </a:solidFill>
              <a:latin typeface="Garamond" pitchFamily="18" charset="0"/>
            </a:endParaRPr>
          </a:p>
        </p:txBody>
      </p:sp>
      <p:pic>
        <p:nvPicPr>
          <p:cNvPr id="5" name="Content Placeholder 4" descr="our father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6800" y="1295400"/>
            <a:ext cx="7178268" cy="5181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066800" y="6550223"/>
            <a:ext cx="74964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Image source: http://www.archives.gov/research/military/civil-war/photos/images/civil-war-022.jpg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ransition advTm="4134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1981200"/>
            <a:ext cx="8229600" cy="2667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Garamond" pitchFamily="18" charset="0"/>
              </a:rPr>
              <a:t>Conceived in liberty and dedicated to the proposition that</a:t>
            </a:r>
            <a:endParaRPr lang="en-US" dirty="0">
              <a:solidFill>
                <a:schemeClr val="bg1">
                  <a:lumMod val="65000"/>
                </a:schemeClr>
              </a:solidFill>
              <a:latin typeface="Garamond" pitchFamily="18" charset="0"/>
            </a:endParaRPr>
          </a:p>
        </p:txBody>
      </p:sp>
    </p:spTree>
  </p:cSld>
  <p:clrMapOvr>
    <a:masterClrMapping/>
  </p:clrMapOvr>
  <p:transition advTm="4633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1752600" cy="6278562"/>
          </a:xfrm>
        </p:spPr>
        <p:txBody>
          <a:bodyPr vert="horz">
            <a:norm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Garamond" pitchFamily="18" charset="0"/>
              </a:rPr>
              <a:t> “all men are created equal.”</a:t>
            </a:r>
            <a:endParaRPr lang="en-US" dirty="0">
              <a:solidFill>
                <a:schemeClr val="bg1">
                  <a:lumMod val="65000"/>
                </a:schemeClr>
              </a:solidFill>
              <a:latin typeface="Garamond" pitchFamily="18" charset="0"/>
            </a:endParaRPr>
          </a:p>
        </p:txBody>
      </p:sp>
      <p:pic>
        <p:nvPicPr>
          <p:cNvPr id="6" name="Picture 5" descr="men created equ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457200"/>
            <a:ext cx="6788450" cy="5791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19200" y="6400800"/>
            <a:ext cx="75076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Image Source: http://www.archives.gov/research/military/civil-war/photos/images/civil-war-014.jpg 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ransition advTm="3947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1">
                    <a:lumMod val="65000"/>
                  </a:schemeClr>
                </a:solidFill>
                <a:latin typeface="Garamond" pitchFamily="18" charset="0"/>
              </a:rPr>
              <a:t>Now we are engaged in a great civil war,</a:t>
            </a:r>
            <a:endParaRPr lang="en-US" sz="4000" dirty="0">
              <a:solidFill>
                <a:schemeClr val="bg1">
                  <a:lumMod val="65000"/>
                </a:schemeClr>
              </a:solidFill>
              <a:latin typeface="Garamond" pitchFamily="18" charset="0"/>
            </a:endParaRPr>
          </a:p>
        </p:txBody>
      </p:sp>
      <p:pic>
        <p:nvPicPr>
          <p:cNvPr id="4" name="Content Placeholder 3" descr="ma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9200" y="1143000"/>
            <a:ext cx="6781800" cy="5316931"/>
          </a:xfrm>
        </p:spPr>
      </p:pic>
      <p:sp>
        <p:nvSpPr>
          <p:cNvPr id="5" name="TextBox 4"/>
          <p:cNvSpPr txBox="1"/>
          <p:nvPr/>
        </p:nvSpPr>
        <p:spPr>
          <a:xfrm>
            <a:off x="762000" y="6400800"/>
            <a:ext cx="79320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Image Source: http://thomaslegion.net/sitebuildercontent/sitebuilderpictures/american-civil-war-map.jpg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ransition advTm="6006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  <a:latin typeface="Garamond" pitchFamily="18" charset="0"/>
              </a:rPr>
              <a:t>testing whether that nation or any nation so conceived and so dedicated can long endure.</a:t>
            </a:r>
            <a:endParaRPr lang="en-US" sz="3200" dirty="0">
              <a:solidFill>
                <a:schemeClr val="bg1">
                  <a:lumMod val="65000"/>
                </a:schemeClr>
              </a:solidFill>
              <a:latin typeface="Garamond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6138572"/>
            <a:ext cx="69342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chemeClr val="bg1">
                    <a:lumMod val="65000"/>
                  </a:schemeClr>
                </a:solidFill>
              </a:rPr>
              <a:t>Image Source: (Left to Right)</a:t>
            </a:r>
          </a:p>
          <a:p>
            <a:r>
              <a:rPr lang="en-US" sz="1050" dirty="0" smtClean="0">
                <a:solidFill>
                  <a:schemeClr val="bg1">
                    <a:lumMod val="65000"/>
                  </a:schemeClr>
                </a:solidFill>
              </a:rPr>
              <a:t>http://www.archives.gov.on.ca/english/on-line-exhibits/spain/pics/f126_33_3kids_270.jpg</a:t>
            </a:r>
          </a:p>
          <a:p>
            <a:r>
              <a:rPr lang="en-US" sz="1050" dirty="0" smtClean="0">
                <a:solidFill>
                  <a:schemeClr val="bg1">
                    <a:lumMod val="65000"/>
                  </a:schemeClr>
                </a:solidFill>
              </a:rPr>
              <a:t>http://hmscivilwarproject.wikispaces.com/file/view/Children_in_the_1800s.jpg/75220329/Children_in_the_1800s.jpg</a:t>
            </a:r>
          </a:p>
          <a:p>
            <a:r>
              <a:rPr lang="en-US" sz="1050" dirty="0" smtClean="0">
                <a:solidFill>
                  <a:schemeClr val="bg1">
                    <a:lumMod val="65000"/>
                  </a:schemeClr>
                </a:solidFill>
              </a:rPr>
              <a:t>http://nanakai.squarespace.com/storage/Grove%20Farm%20kids.jpg?__SQUARESPACE_CACHEVERSION=1293478728828</a:t>
            </a:r>
          </a:p>
          <a:p>
            <a:endParaRPr lang="en-US" sz="1400" dirty="0" smtClean="0">
              <a:solidFill>
                <a:schemeClr val="bg1">
                  <a:lumMod val="65000"/>
                </a:schemeClr>
              </a:solidFill>
            </a:endParaRPr>
          </a:p>
          <a:p>
            <a:endParaRPr lang="en-US" sz="1400" dirty="0" smtClean="0">
              <a:solidFill>
                <a:schemeClr val="bg1">
                  <a:lumMod val="65000"/>
                </a:schemeClr>
              </a:solidFill>
            </a:endParaRPr>
          </a:p>
          <a:p>
            <a:endParaRPr lang="en-US" sz="1400" dirty="0" smtClean="0">
              <a:solidFill>
                <a:schemeClr val="bg1">
                  <a:lumMod val="65000"/>
                </a:schemeClr>
              </a:solidFill>
            </a:endParaRPr>
          </a:p>
          <a:p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6" name="Picture 5" descr="childr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2362200"/>
            <a:ext cx="2571750" cy="3552825"/>
          </a:xfrm>
          <a:prstGeom prst="rect">
            <a:avLst/>
          </a:prstGeom>
        </p:spPr>
      </p:pic>
      <p:pic>
        <p:nvPicPr>
          <p:cNvPr id="7" name="Picture 6" descr="children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71800" y="1447800"/>
            <a:ext cx="2813363" cy="3136900"/>
          </a:xfrm>
          <a:prstGeom prst="rect">
            <a:avLst/>
          </a:prstGeom>
        </p:spPr>
      </p:pic>
      <p:pic>
        <p:nvPicPr>
          <p:cNvPr id="8" name="Picture 7" descr="children 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7400" y="2362200"/>
            <a:ext cx="3276600" cy="3074670"/>
          </a:xfrm>
          <a:prstGeom prst="rect">
            <a:avLst/>
          </a:prstGeom>
        </p:spPr>
      </p:pic>
    </p:spTree>
  </p:cSld>
  <p:clrMapOvr>
    <a:masterClrMapping/>
  </p:clrMapOvr>
  <p:transition advTm="8471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  <a:latin typeface="Garamond" pitchFamily="18" charset="0"/>
              </a:rPr>
              <a:t>We are met on a great battlefield of that war.</a:t>
            </a:r>
            <a:endParaRPr lang="en-US" sz="3200" dirty="0">
              <a:solidFill>
                <a:schemeClr val="bg1">
                  <a:lumMod val="65000"/>
                </a:schemeClr>
              </a:solidFill>
              <a:latin typeface="Garamond" pitchFamily="18" charset="0"/>
            </a:endParaRPr>
          </a:p>
        </p:txBody>
      </p:sp>
      <p:pic>
        <p:nvPicPr>
          <p:cNvPr id="4" name="Content Placeholder 3" descr="soliders in trench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066800"/>
            <a:ext cx="7961194" cy="5334000"/>
          </a:xfrm>
        </p:spPr>
      </p:pic>
      <p:sp>
        <p:nvSpPr>
          <p:cNvPr id="5" name="TextBox 4"/>
          <p:cNvSpPr txBox="1"/>
          <p:nvPr/>
        </p:nvSpPr>
        <p:spPr>
          <a:xfrm>
            <a:off x="685800" y="6550223"/>
            <a:ext cx="75076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Image Source: http://www.archives.gov/research/military/civil-war/photos/images/civil-war-115.jpg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ransition advTm="496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  <a:latin typeface="Garamond" pitchFamily="18" charset="0"/>
              </a:rPr>
              <a:t>We have come to dedicate a portion of that field</a:t>
            </a:r>
            <a:endParaRPr lang="en-US" sz="3200" dirty="0">
              <a:solidFill>
                <a:schemeClr val="bg1">
                  <a:lumMod val="65000"/>
                </a:schemeClr>
              </a:solidFill>
              <a:latin typeface="Garamond" pitchFamily="18" charset="0"/>
            </a:endParaRPr>
          </a:p>
        </p:txBody>
      </p:sp>
      <p:pic>
        <p:nvPicPr>
          <p:cNvPr id="6" name="Content Placeholder 5" descr="soliders in field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295400" y="1191964"/>
            <a:ext cx="6781800" cy="5329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447800" y="5867400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Image Source: http://www.archives.gov/research/military/civil-war/photos/images/civil-war-008.jpg</a:t>
            </a:r>
            <a:endParaRPr lang="en-US" sz="1400" dirty="0"/>
          </a:p>
        </p:txBody>
      </p:sp>
    </p:spTree>
  </p:cSld>
  <p:clrMapOvr>
    <a:masterClrMapping/>
  </p:clrMapOvr>
  <p:transition advTm="6006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441</Words>
  <Application>Microsoft Office PowerPoint</Application>
  <PresentationFormat>On-screen Show (4:3)</PresentationFormat>
  <Paragraphs>60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Slide 1</vt:lpstr>
      <vt:lpstr>Four score and seven years ago</vt:lpstr>
      <vt:lpstr>Our fathers brought forth on this continent a new nation,</vt:lpstr>
      <vt:lpstr>Conceived in liberty and dedicated to the proposition that</vt:lpstr>
      <vt:lpstr> “all men are created equal.”</vt:lpstr>
      <vt:lpstr>Now we are engaged in a great civil war,</vt:lpstr>
      <vt:lpstr>testing whether that nation or any nation so conceived and so dedicated can long endure.</vt:lpstr>
      <vt:lpstr>We are met on a great battlefield of that war.</vt:lpstr>
      <vt:lpstr>We have come to dedicate a portion of that field</vt:lpstr>
      <vt:lpstr>as a final resting-place </vt:lpstr>
      <vt:lpstr>that  nation might live.</vt:lpstr>
      <vt:lpstr>Slide 12</vt:lpstr>
      <vt:lpstr>Slide 13</vt:lpstr>
      <vt:lpstr>The brave men, living and dead who struggled here have consecrated it far above our poor power to add or detract.</vt:lpstr>
      <vt:lpstr>Slide 15</vt:lpstr>
      <vt:lpstr>but it can never forget what they did here.</vt:lpstr>
      <vt:lpstr>It is for us, the living, rather to be dedicated here </vt:lpstr>
      <vt:lpstr>Slide 18</vt:lpstr>
      <vt:lpstr>It is rather for us to be here dedicated to the great task remaining before us– from these honored dead</vt:lpstr>
      <vt:lpstr>we take increased devotion to that cause for which they gave the last full measure of devotion--</vt:lpstr>
      <vt:lpstr>that we here highly resolve that these dead shall not have died in vain,</vt:lpstr>
      <vt:lpstr>that this nation under God shall have a new birth of freedom, </vt:lpstr>
      <vt:lpstr>Slide 23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Christina</dc:creator>
  <cp:lastModifiedBy>Christina</cp:lastModifiedBy>
  <cp:revision>43</cp:revision>
  <dcterms:created xsi:type="dcterms:W3CDTF">2011-02-06T14:47:57Z</dcterms:created>
  <dcterms:modified xsi:type="dcterms:W3CDTF">2011-02-07T22:31:11Z</dcterms:modified>
</cp:coreProperties>
</file>